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2" r:id="rId3"/>
    <p:sldId id="261" r:id="rId4"/>
    <p:sldId id="259" r:id="rId5"/>
    <p:sldId id="257" r:id="rId6"/>
    <p:sldId id="258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C863E-D902-4CC7-B8DE-5A9580DA6B13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CEFD7-04C2-4CEF-AD52-E0416BF1816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CEFD7-04C2-4CEF-AD52-E0416BF18160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CEFD7-04C2-4CEF-AD52-E0416BF18160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DF754C-AD23-48D4-94C0-C48FA79C249A}" type="datetimeFigureOut">
              <a:rPr lang="el-GR" smtClean="0"/>
              <a:pPr/>
              <a:t>10/5/2011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9EC84F-535A-4CFB-AF6F-384796357AC8}" type="slidenum">
              <a:rPr lang="el-GR" smtClean="0"/>
              <a:pPr/>
              <a:t>‹#›</a:t>
            </a:fld>
            <a:endParaRPr lang="el-GR"/>
          </a:p>
        </p:txBody>
      </p:sp>
      <p:grpSp>
        <p:nvGrpSpPr>
          <p:cNvPr id="2" name="1 - Ομάδα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9087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 Synagogue</a:t>
            </a:r>
            <a:endParaRPr lang="el-GR" dirty="0"/>
          </a:p>
        </p:txBody>
      </p:sp>
      <p:sp>
        <p:nvSpPr>
          <p:cNvPr id="6" name="5 - Υπότιτλος"/>
          <p:cNvSpPr>
            <a:spLocks noGrp="1"/>
          </p:cNvSpPr>
          <p:nvPr>
            <p:ph type="subTitle" idx="1"/>
          </p:nvPr>
        </p:nvSpPr>
        <p:spPr>
          <a:xfrm>
            <a:off x="467544" y="5805264"/>
            <a:ext cx="7488832" cy="105273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err="1" smtClean="0"/>
              <a:t>Georgiadis</a:t>
            </a:r>
            <a:r>
              <a:rPr lang="en-US" dirty="0" smtClean="0"/>
              <a:t> </a:t>
            </a:r>
            <a:r>
              <a:rPr lang="en-US" dirty="0" err="1" smtClean="0"/>
              <a:t>Stratos</a:t>
            </a:r>
            <a:endParaRPr lang="en-US" dirty="0" smtClean="0"/>
          </a:p>
          <a:p>
            <a:pPr algn="l"/>
            <a:r>
              <a:rPr lang="en-US" dirty="0" err="1" smtClean="0"/>
              <a:t>Outsetaris</a:t>
            </a:r>
            <a:r>
              <a:rPr lang="en-US" dirty="0" smtClean="0"/>
              <a:t> </a:t>
            </a:r>
            <a:r>
              <a:rPr lang="en-US" dirty="0" err="1" smtClean="0"/>
              <a:t>Aggelos</a:t>
            </a:r>
            <a:endParaRPr lang="en-US" dirty="0" smtClean="0"/>
          </a:p>
          <a:p>
            <a:pPr algn="l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- 3</a:t>
            </a:r>
            <a:r>
              <a:rPr lang="en-US" baseline="30000" dirty="0" smtClean="0"/>
              <a:t>rd</a:t>
            </a:r>
            <a:r>
              <a:rPr lang="en-US" dirty="0" smtClean="0"/>
              <a:t> Primary School, </a:t>
            </a:r>
            <a:r>
              <a:rPr lang="en-US" dirty="0" err="1" smtClean="0"/>
              <a:t>Veria</a:t>
            </a:r>
            <a:r>
              <a:rPr lang="en-US" dirty="0" smtClean="0"/>
              <a:t>, Greece</a:t>
            </a:r>
            <a:endParaRPr lang="el-GR" dirty="0"/>
          </a:p>
        </p:txBody>
      </p:sp>
      <p:pic>
        <p:nvPicPr>
          <p:cNvPr id="7" name="6 - Εικόνα" descr="Η Συναγωγή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908720"/>
            <a:ext cx="8244408" cy="4637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968552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In the </a:t>
            </a:r>
            <a:r>
              <a:rPr lang="en-US" sz="3200" b="1" dirty="0" err="1" smtClean="0">
                <a:solidFill>
                  <a:schemeClr val="accent1"/>
                </a:solidFill>
                <a:latin typeface="+mj-lt"/>
              </a:rPr>
              <a:t>Barbouta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 area there is an old synagogue. It was built in the middle of the 16</a:t>
            </a:r>
            <a:r>
              <a:rPr lang="en-US" sz="3200" b="1" baseline="30000" dirty="0" smtClean="0">
                <a:solidFill>
                  <a:schemeClr val="accent1"/>
                </a:solidFill>
                <a:latin typeface="+mj-lt"/>
              </a:rPr>
              <a:t>th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 century when the Jews from the Spain came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to </a:t>
            </a:r>
            <a:r>
              <a:rPr lang="en-US" sz="3200" b="1" dirty="0" err="1" smtClean="0">
                <a:solidFill>
                  <a:schemeClr val="accent1"/>
                </a:solidFill>
                <a:latin typeface="+mj-lt"/>
              </a:rPr>
              <a:t>Veria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. Its decoration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was inspired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by the Spanish tradition and culture.</a:t>
            </a:r>
          </a:p>
          <a:p>
            <a:pPr algn="just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It is one of the oldest synagogues in Greece. It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was restored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in the 1990’.</a:t>
            </a:r>
          </a:p>
          <a:p>
            <a:pPr algn="just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Today the Synagogue is closed. It is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planned to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be a museum.</a:t>
            </a:r>
            <a:endParaRPr lang="el-GR" sz="32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980728"/>
            <a:ext cx="2376264" cy="908720"/>
          </a:xfrm>
        </p:spPr>
        <p:txBody>
          <a:bodyPr/>
          <a:lstStyle/>
          <a:p>
            <a:pPr algn="ctr"/>
            <a:r>
              <a:rPr lang="en-US" b="1" dirty="0" err="1" smtClean="0"/>
              <a:t>Ehal</a:t>
            </a:r>
            <a:r>
              <a:rPr lang="en-US" b="1" dirty="0" smtClean="0"/>
              <a:t> 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2924944"/>
            <a:ext cx="3347864" cy="23762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l-GR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The most holy place in synagogue, where the rule’s cylinders  were kept</a:t>
            </a:r>
            <a:r>
              <a:rPr lang="en-US" sz="2800" dirty="0" smtClean="0">
                <a:solidFill>
                  <a:schemeClr val="accent1"/>
                </a:solidFill>
              </a:rPr>
              <a:t>. </a:t>
            </a:r>
            <a:endParaRPr lang="el-GR" sz="2800" dirty="0">
              <a:solidFill>
                <a:schemeClr val="accent1"/>
              </a:solidFill>
            </a:endParaRPr>
          </a:p>
        </p:txBody>
      </p:sp>
      <p:pic>
        <p:nvPicPr>
          <p:cNvPr id="5" name="4 - Εικόνα" descr="Εχάλ_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23928" y="0"/>
            <a:ext cx="5220072" cy="6960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jpg (9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300192" y="0"/>
            <a:ext cx="2520280" cy="1802165"/>
          </a:xfrm>
          <a:prstGeom prst="rect">
            <a:avLst/>
          </a:prstGeom>
        </p:spPr>
      </p:pic>
      <p:pic>
        <p:nvPicPr>
          <p:cNvPr id="6" name="5 - Εικόνα" descr="jpg (20).jpg"/>
          <p:cNvPicPr>
            <a:picLocks noChangeAspect="1"/>
          </p:cNvPicPr>
          <p:nvPr/>
        </p:nvPicPr>
        <p:blipFill>
          <a:blip r:embed="rId3" cstate="screen">
            <a:lum bright="20000"/>
          </a:blip>
          <a:stretch>
            <a:fillRect/>
          </a:stretch>
        </p:blipFill>
        <p:spPr>
          <a:xfrm>
            <a:off x="1403648" y="1988840"/>
            <a:ext cx="6352028" cy="3573016"/>
          </a:xfrm>
          <a:prstGeom prst="rect">
            <a:avLst/>
          </a:prstGeom>
        </p:spPr>
      </p:pic>
      <p:sp>
        <p:nvSpPr>
          <p:cNvPr id="7" name="6 - TextBox"/>
          <p:cNvSpPr txBox="1"/>
          <p:nvPr/>
        </p:nvSpPr>
        <p:spPr>
          <a:xfrm>
            <a:off x="395536" y="692696"/>
            <a:ext cx="1800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err="1" smtClean="0">
                <a:solidFill>
                  <a:schemeClr val="tx2"/>
                </a:solidFill>
                <a:latin typeface="+mj-lt"/>
              </a:rPr>
              <a:t>Tevah</a:t>
            </a:r>
            <a:r>
              <a:rPr lang="en-US" sz="4000" b="1" dirty="0" smtClean="0">
                <a:solidFill>
                  <a:schemeClr val="tx2"/>
                </a:solidFill>
                <a:latin typeface="+mj-lt"/>
              </a:rPr>
              <a:t> </a:t>
            </a:r>
            <a:endParaRPr lang="el-GR" sz="4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7 - TextBox"/>
          <p:cNvSpPr txBox="1"/>
          <p:nvPr/>
        </p:nvSpPr>
        <p:spPr>
          <a:xfrm>
            <a:off x="467544" y="5733256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In this place, the rabbi was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remaining standing,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reading the </a:t>
            </a:r>
            <a:r>
              <a:rPr lang="en-US" sz="3200" b="1" dirty="0" err="1" smtClean="0">
                <a:solidFill>
                  <a:schemeClr val="accent1"/>
                </a:solidFill>
                <a:latin typeface="+mj-lt"/>
              </a:rPr>
              <a:t>kaddish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 (prayer).</a:t>
            </a:r>
            <a:endParaRPr lang="el-GR" sz="32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284985"/>
            <a:ext cx="6352030" cy="3573016"/>
          </a:xfrm>
          <a:prstGeom prst="rect">
            <a:avLst/>
          </a:prstGeom>
        </p:spPr>
      </p:pic>
      <p:pic>
        <p:nvPicPr>
          <p:cNvPr id="5" name="4 - Εικόνα" descr="jpg (13)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3304029" y="0"/>
            <a:ext cx="5839972" cy="3284984"/>
          </a:xfrm>
          <a:prstGeom prst="rect">
            <a:avLst/>
          </a:prstGeom>
        </p:spPr>
      </p:pic>
      <p:sp>
        <p:nvSpPr>
          <p:cNvPr id="9" name="8 - TextBox"/>
          <p:cNvSpPr txBox="1"/>
          <p:nvPr/>
        </p:nvSpPr>
        <p:spPr>
          <a:xfrm>
            <a:off x="0" y="1340768"/>
            <a:ext cx="3275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Authentic decorative motifs on the roof</a:t>
            </a:r>
            <a:endParaRPr lang="el-GR" sz="32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Εικόνα" descr="jpg (4)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4376030" y="3789040"/>
            <a:ext cx="4767970" cy="3068960"/>
          </a:xfrm>
          <a:prstGeom prst="rect">
            <a:avLst/>
          </a:prstGeom>
        </p:spPr>
      </p:pic>
      <p:pic>
        <p:nvPicPr>
          <p:cNvPr id="9" name="8 - Εικόνα" descr="Οι Δέκα Εντολές του Μωυσή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>
          <a:xfrm>
            <a:off x="0" y="0"/>
            <a:ext cx="4716016" cy="3368624"/>
          </a:xfrm>
          <a:prstGeom prst="rect">
            <a:avLst/>
          </a:prstGeom>
        </p:spPr>
      </p:pic>
      <p:sp>
        <p:nvSpPr>
          <p:cNvPr id="10" name="9 - TextBox"/>
          <p:cNvSpPr txBox="1"/>
          <p:nvPr/>
        </p:nvSpPr>
        <p:spPr>
          <a:xfrm>
            <a:off x="4860032" y="1124744"/>
            <a:ext cx="42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The Ten Orders of  Moses</a:t>
            </a:r>
            <a:endParaRPr lang="el-GR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323528" y="4653136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The names of synagogue’s benefactors</a:t>
            </a:r>
            <a:endParaRPr lang="el-GR" sz="28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Θέση περιεχομένου" descr="jpg (10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59832" y="0"/>
            <a:ext cx="4364182" cy="2456411"/>
          </a:xfrm>
          <a:prstGeom prst="rect">
            <a:avLst/>
          </a:prstGeom>
        </p:spPr>
      </p:pic>
      <p:sp>
        <p:nvSpPr>
          <p:cNvPr id="5" name="4 - TextBox"/>
          <p:cNvSpPr txBox="1"/>
          <p:nvPr/>
        </p:nvSpPr>
        <p:spPr>
          <a:xfrm>
            <a:off x="395536" y="112474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Menorah </a:t>
            </a:r>
            <a:endParaRPr lang="el-GR" sz="3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6" name="5 - Εικόνα" descr="Αναπαράσταση του Ναού του Σολομώντα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212976"/>
            <a:ext cx="5596114" cy="3147814"/>
          </a:xfrm>
          <a:prstGeom prst="rect">
            <a:avLst/>
          </a:prstGeom>
        </p:spPr>
      </p:pic>
      <p:sp>
        <p:nvSpPr>
          <p:cNvPr id="7" name="6 - TextBox"/>
          <p:cNvSpPr txBox="1"/>
          <p:nvPr/>
        </p:nvSpPr>
        <p:spPr>
          <a:xfrm>
            <a:off x="6012160" y="4221088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The Solomon’s church</a:t>
            </a:r>
            <a:endParaRPr lang="el-GR" sz="28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jpg (14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39752" y="3972179"/>
            <a:ext cx="6804248" cy="2885822"/>
          </a:xfrm>
          <a:prstGeom prst="rect">
            <a:avLst/>
          </a:prstGeom>
        </p:spPr>
      </p:pic>
      <p:pic>
        <p:nvPicPr>
          <p:cNvPr id="8" name="7 - Θέση περιεχομένου" descr="Ο παλιός γυναικωνίτης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5652120" cy="3179318"/>
          </a:xfrm>
        </p:spPr>
      </p:pic>
      <p:sp>
        <p:nvSpPr>
          <p:cNvPr id="9" name="8 - TextBox"/>
          <p:cNvSpPr txBox="1"/>
          <p:nvPr/>
        </p:nvSpPr>
        <p:spPr>
          <a:xfrm>
            <a:off x="899592" y="3356992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The old and the new loft</a:t>
            </a:r>
            <a:endParaRPr lang="el-GR" sz="28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Θέση περιεχομένου" descr="Καπέλα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484784"/>
            <a:ext cx="4896544" cy="2933997"/>
          </a:xfrm>
        </p:spPr>
      </p:pic>
      <p:pic>
        <p:nvPicPr>
          <p:cNvPr id="6" name="5 - Εικόνα" descr="Μεζουζά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87572" y="3494162"/>
            <a:ext cx="3856428" cy="3363838"/>
          </a:xfrm>
          <a:prstGeom prst="rect">
            <a:avLst/>
          </a:prstGeom>
        </p:spPr>
      </p:pic>
      <p:sp>
        <p:nvSpPr>
          <p:cNvPr id="4" name="3 - TextBox"/>
          <p:cNvSpPr txBox="1"/>
          <p:nvPr/>
        </p:nvSpPr>
        <p:spPr>
          <a:xfrm>
            <a:off x="4716016" y="76470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latin typeface="+mj-lt"/>
              </a:rPr>
              <a:t>Jewish equipment</a:t>
            </a:r>
            <a:endParaRPr lang="el-GR" sz="36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151</Words>
  <Application>Microsoft Office PowerPoint</Application>
  <PresentationFormat>Προβολή στην οθόνη (4:3)</PresentationFormat>
  <Paragraphs>20</Paragraphs>
  <Slides>9</Slides>
  <Notes>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0" baseType="lpstr">
      <vt:lpstr>Ροή</vt:lpstr>
      <vt:lpstr>The Synagogue</vt:lpstr>
      <vt:lpstr>Διαφάνεια 2</vt:lpstr>
      <vt:lpstr>Ehal 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Εβραϊκή Συναγωγή(Μπαρμπούτας)</dc:title>
  <dc:creator>ggdaskalos</dc:creator>
  <cp:lastModifiedBy>user</cp:lastModifiedBy>
  <cp:revision>20</cp:revision>
  <dcterms:created xsi:type="dcterms:W3CDTF">2011-03-17T11:25:13Z</dcterms:created>
  <dcterms:modified xsi:type="dcterms:W3CDTF">2011-05-10T13:09:44Z</dcterms:modified>
</cp:coreProperties>
</file>